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19FAC-E080-424B-8D7A-BF6C73F4F43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B65E7-332D-4295-A0E1-5F3A3A31C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02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65E7-332D-4295-A0E1-5F3A3A31CC3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463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50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90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67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31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74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4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58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74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3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67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06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0EB2-306B-4EF5-B602-CAA5D240D11C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21AF7-1967-4A26-B357-E8F52F3E6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01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49258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</Words>
  <Application>Microsoft Office PowerPoint</Application>
  <PresentationFormat>Affichage à l'écran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</dc:creator>
  <cp:lastModifiedBy>sheherazade kaddouri</cp:lastModifiedBy>
  <cp:revision>4</cp:revision>
  <cp:lastPrinted>2018-12-18T09:39:25Z</cp:lastPrinted>
  <dcterms:created xsi:type="dcterms:W3CDTF">2018-12-18T08:56:51Z</dcterms:created>
  <dcterms:modified xsi:type="dcterms:W3CDTF">2019-01-07T14:24:25Z</dcterms:modified>
</cp:coreProperties>
</file>